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7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1871-74FD-48BD-B604-774C4460719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B6AC-3683-4F97-A474-752032A69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6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1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4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1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5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0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BD14-566D-4645-B9FA-8055F3A64334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9640-7CDB-4FD4-A366-352DDA6BC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8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 for scrap books - PowerPoi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0" t="24743" r="29628" b="8531"/>
          <a:stretch/>
        </p:blipFill>
        <p:spPr>
          <a:xfrm>
            <a:off x="3726333" y="5162546"/>
            <a:ext cx="3057527" cy="4524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0506" y="36137"/>
            <a:ext cx="452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Family Maths Toolkit 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Scrapbook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02" y="941294"/>
            <a:ext cx="6388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latin typeface="Letter-join 40" panose="02000805000000020003" pitchFamily="2" charset="0"/>
              </a:rPr>
              <a:t>As part of the National Numeracy schools and families program, we are aiming to </a:t>
            </a:r>
            <a:r>
              <a:rPr lang="en-US" sz="1600" dirty="0" smtClean="0">
                <a:latin typeface="Letter-join 40" panose="02000805000000020003" pitchFamily="2" charset="0"/>
              </a:rPr>
              <a:t> </a:t>
            </a:r>
            <a:r>
              <a:rPr lang="en-US" sz="1600" dirty="0">
                <a:latin typeface="Letter-join 40" panose="02000805000000020003" pitchFamily="2" charset="0"/>
              </a:rPr>
              <a:t>increase </a:t>
            </a:r>
            <a:r>
              <a:rPr lang="en-US" sz="1600" dirty="0" smtClean="0">
                <a:latin typeface="Letter-join 40" panose="02000805000000020003" pitchFamily="2" charset="0"/>
              </a:rPr>
              <a:t>pupils’ confidence </a:t>
            </a:r>
            <a:r>
              <a:rPr lang="en-US" sz="1600" dirty="0">
                <a:latin typeface="Letter-join 40" panose="02000805000000020003" pitchFamily="2" charset="0"/>
              </a:rPr>
              <a:t>with </a:t>
            </a:r>
            <a:r>
              <a:rPr lang="en-US" sz="1600" dirty="0" smtClean="0">
                <a:latin typeface="Letter-join 40" panose="02000805000000020003" pitchFamily="2" charset="0"/>
              </a:rPr>
              <a:t>numbers, give children and families a positive </a:t>
            </a:r>
            <a:r>
              <a:rPr lang="en-US" sz="1600" dirty="0">
                <a:latin typeface="Letter-join 40" panose="02000805000000020003" pitchFamily="2" charset="0"/>
              </a:rPr>
              <a:t>feelings about </a:t>
            </a:r>
            <a:r>
              <a:rPr lang="en-US" sz="1600" dirty="0" err="1" smtClean="0">
                <a:latin typeface="Letter-join 40" panose="02000805000000020003" pitchFamily="2" charset="0"/>
              </a:rPr>
              <a:t>maths</a:t>
            </a:r>
            <a:r>
              <a:rPr lang="en-US" sz="1600" dirty="0" smtClean="0">
                <a:latin typeface="Letter-join 40" panose="02000805000000020003" pitchFamily="2" charset="0"/>
              </a:rPr>
              <a:t> as well as build an awareness </a:t>
            </a:r>
            <a:r>
              <a:rPr lang="en-US" sz="1600" dirty="0">
                <a:latin typeface="Letter-join 40" panose="02000805000000020003" pitchFamily="2" charset="0"/>
              </a:rPr>
              <a:t>of the value of </a:t>
            </a:r>
            <a:r>
              <a:rPr lang="en-US" sz="1600" dirty="0" err="1">
                <a:latin typeface="Letter-join 40" panose="02000805000000020003" pitchFamily="2" charset="0"/>
              </a:rPr>
              <a:t>m</a:t>
            </a:r>
            <a:r>
              <a:rPr lang="en-US" sz="1600" dirty="0" err="1" smtClean="0">
                <a:latin typeface="Letter-join 40" panose="02000805000000020003" pitchFamily="2" charset="0"/>
              </a:rPr>
              <a:t>aths</a:t>
            </a:r>
            <a:r>
              <a:rPr lang="en-US" sz="1600" dirty="0" smtClean="0">
                <a:latin typeface="Letter-join 40" panose="02000805000000020003" pitchFamily="2" charset="0"/>
              </a:rPr>
              <a:t> </a:t>
            </a:r>
            <a:r>
              <a:rPr lang="en-US" sz="1600" dirty="0">
                <a:latin typeface="Letter-join 40" panose="02000805000000020003" pitchFamily="2" charset="0"/>
              </a:rPr>
              <a:t>outside the classroom</a:t>
            </a:r>
            <a:r>
              <a:rPr lang="en-US" sz="1600" dirty="0" smtClean="0">
                <a:latin typeface="Letter-join 40" panose="0200080500000002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Letter-join 40" panose="0200080500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Letter-join 40" panose="02000805000000020003" pitchFamily="2" charset="0"/>
              </a:rPr>
              <a:t>The scrapbooks are used to record each weeks </a:t>
            </a:r>
            <a:r>
              <a:rPr lang="en-US" sz="1600" dirty="0" err="1" smtClean="0">
                <a:latin typeface="Letter-join 40" panose="02000805000000020003" pitchFamily="2" charset="0"/>
              </a:rPr>
              <a:t>maths</a:t>
            </a:r>
            <a:r>
              <a:rPr lang="en-US" sz="1600" dirty="0" smtClean="0">
                <a:latin typeface="Letter-join 40" panose="02000805000000020003" pitchFamily="2" charset="0"/>
              </a:rPr>
              <a:t> task in anyway you like!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Letter-join 40" panose="02000805000000020003" pitchFamily="2" charset="0"/>
              </a:rPr>
              <a:t>Please remember to add family comments and the child comments after each task. </a:t>
            </a:r>
            <a:endParaRPr lang="en-US" sz="1600" dirty="0">
              <a:latin typeface="Letter-join 40" panose="02000805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065" y="4919615"/>
            <a:ext cx="32127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u="sng" dirty="0" smtClean="0">
                <a:latin typeface="Letter-join 40" panose="02000805000000020003" pitchFamily="2" charset="0"/>
              </a:rPr>
              <a:t>Thank you </a:t>
            </a:r>
            <a:r>
              <a:rPr lang="en-GB" sz="1400" dirty="0" smtClean="0">
                <a:latin typeface="Letter-join 40" panose="02000805000000020003" pitchFamily="2" charset="0"/>
              </a:rPr>
              <a:t>to everyone who has started using the scrapbooks to complete each weeks maths tasks! We have seen some excellent work so far.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Letter-join 40" panose="02000805000000020003" pitchFamily="2" charset="0"/>
              </a:rPr>
              <a:t>When children bring their completed work back, they will receive a </a:t>
            </a:r>
            <a:r>
              <a:rPr lang="en-GB" sz="1400" u="sng" dirty="0" smtClean="0">
                <a:latin typeface="Letter-join 40" panose="02000805000000020003" pitchFamily="2" charset="0"/>
              </a:rPr>
              <a:t>Maths Champion Stamp!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Letter-join 40" panose="02000805000000020003" pitchFamily="2" charset="0"/>
              </a:rPr>
              <a:t>As they collect more stamps, they can start spending them in the Maths Shop! </a:t>
            </a:r>
            <a:endParaRPr lang="en-US" sz="1400" dirty="0">
              <a:latin typeface="Letter-join 40" panose="020008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32" y="144155"/>
            <a:ext cx="5915025" cy="7453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u="sng" dirty="0" smtClean="0">
                <a:latin typeface="Letter-join 40" panose="02000805000000020003" pitchFamily="2" charset="0"/>
              </a:rPr>
              <a:t>Examples of how you could use the scrapbooks</a:t>
            </a:r>
            <a:endParaRPr lang="en-GB" sz="2400" u="sng" dirty="0">
              <a:latin typeface="Letter-join 40" panose="02000805000000020003" pitchFamily="2" charset="0"/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6132" r="9696" b="8327"/>
          <a:stretch/>
        </p:blipFill>
        <p:spPr bwMode="auto">
          <a:xfrm>
            <a:off x="310851" y="1025611"/>
            <a:ext cx="2495551" cy="3683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19109" r="9288" b="6863"/>
          <a:stretch/>
        </p:blipFill>
        <p:spPr bwMode="auto">
          <a:xfrm rot="6939107">
            <a:off x="3252085" y="1551939"/>
            <a:ext cx="3530655" cy="2388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4765" r="2518" b="11397"/>
          <a:stretch/>
        </p:blipFill>
        <p:spPr bwMode="auto">
          <a:xfrm rot="175084">
            <a:off x="1751898" y="4163851"/>
            <a:ext cx="4368268" cy="300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18297" r="14468" b="9430"/>
          <a:stretch/>
        </p:blipFill>
        <p:spPr bwMode="auto">
          <a:xfrm rot="21386948">
            <a:off x="668918" y="6548784"/>
            <a:ext cx="2380057" cy="2941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0185" t="9954" r="8334" b="7824"/>
          <a:stretch/>
        </p:blipFill>
        <p:spPr>
          <a:xfrm rot="1372453">
            <a:off x="3937879" y="6441113"/>
            <a:ext cx="2346046" cy="3156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93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145</Words>
  <Application>Microsoft Office PowerPoint</Application>
  <PresentationFormat>A4 Paper (210x297 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Letter-join 40</vt:lpstr>
      <vt:lpstr>Office Theme</vt:lpstr>
      <vt:lpstr>PowerPoint Presentation</vt:lpstr>
      <vt:lpstr>Examples of how you could use the scrapbooks</vt:lpstr>
    </vt:vector>
  </TitlesOfParts>
  <Company>L.E.A.D.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Young</dc:creator>
  <cp:lastModifiedBy>Isabelle Young</cp:lastModifiedBy>
  <cp:revision>6</cp:revision>
  <cp:lastPrinted>2024-09-24T08:51:47Z</cp:lastPrinted>
  <dcterms:created xsi:type="dcterms:W3CDTF">2024-09-23T08:41:03Z</dcterms:created>
  <dcterms:modified xsi:type="dcterms:W3CDTF">2024-09-24T11:06:09Z</dcterms:modified>
</cp:coreProperties>
</file>