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B8E1E9"/>
    <a:srgbClr val="1C90B1"/>
    <a:srgbClr val="1F2F57"/>
    <a:srgbClr val="E06C1E"/>
    <a:srgbClr val="992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 snapToGrid="0" snapToObjects="1">
      <p:cViewPr varScale="1">
        <p:scale>
          <a:sx n="56" d="100"/>
          <a:sy n="56" d="100"/>
        </p:scale>
        <p:origin x="26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388BD416-89B9-4C22-BCA4-9FF6CD315584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33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664"/>
            <a:ext cx="5447666" cy="3914050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981" y="9443322"/>
            <a:ext cx="2951217" cy="49760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D48F6272-FB64-48A6-969C-6EA2C0CBF4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73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F6272-FB64-48A6-969C-6EA2C0CBF4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2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7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2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5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8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2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1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6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1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84FB9-A476-EA44-A25D-347024D5706F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33CE4-A515-BC48-93EA-64783E8F6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5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xplosion 1 21"/>
          <p:cNvSpPr/>
          <p:nvPr/>
        </p:nvSpPr>
        <p:spPr>
          <a:xfrm>
            <a:off x="1760152" y="2821013"/>
            <a:ext cx="4306985" cy="3342927"/>
          </a:xfrm>
          <a:prstGeom prst="irregularSeal1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635922" y="2489875"/>
            <a:ext cx="30664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100" dirty="0">
              <a:solidFill>
                <a:srgbClr val="1F2F57"/>
              </a:solidFill>
            </a:endParaRPr>
          </a:p>
          <a:p>
            <a:endParaRPr lang="en-US" sz="1100" dirty="0">
              <a:solidFill>
                <a:srgbClr val="1F2F57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79" y="307126"/>
            <a:ext cx="3218804" cy="10051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80764" y="3892813"/>
            <a:ext cx="3725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Friday 15</a:t>
            </a:r>
            <a:r>
              <a:rPr lang="en-GB" sz="3600" b="1" baseline="300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th</a:t>
            </a:r>
            <a:r>
              <a:rPr lang="en-GB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sz="3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November 2024</a:t>
            </a:r>
            <a:endParaRPr lang="en-GB" sz="3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815" y="8982112"/>
            <a:ext cx="2969728" cy="138616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8" t="6859" r="15031" b="3724"/>
          <a:stretch/>
        </p:blipFill>
        <p:spPr>
          <a:xfrm>
            <a:off x="596623" y="1945316"/>
            <a:ext cx="825053" cy="155417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7" t="10325" r="44945" b="7623"/>
          <a:stretch/>
        </p:blipFill>
        <p:spPr>
          <a:xfrm>
            <a:off x="5946803" y="1857673"/>
            <a:ext cx="1392740" cy="16157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23" y="8961269"/>
            <a:ext cx="1407009" cy="140700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83024" y="3948554"/>
            <a:ext cx="1490426" cy="14544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433" y="8961270"/>
            <a:ext cx="1407009" cy="140700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238" y="191754"/>
            <a:ext cx="1183977" cy="118397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16" y="268022"/>
            <a:ext cx="1150190" cy="11501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67" y="4038314"/>
            <a:ext cx="1459185" cy="1454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179" y="1375731"/>
            <a:ext cx="4410958" cy="2483709"/>
          </a:xfrm>
          <a:prstGeom prst="rect">
            <a:avLst/>
          </a:prstGeom>
        </p:spPr>
      </p:pic>
      <p:sp>
        <p:nvSpPr>
          <p:cNvPr id="2" name="Explosion 1 1"/>
          <p:cNvSpPr/>
          <p:nvPr/>
        </p:nvSpPr>
        <p:spPr>
          <a:xfrm>
            <a:off x="314544" y="6412794"/>
            <a:ext cx="7024999" cy="2878277"/>
          </a:xfrm>
          <a:prstGeom prst="irregularSeal1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087187" y="7267500"/>
            <a:ext cx="5479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FF33CC"/>
                </a:solidFill>
                <a:latin typeface="Comic Sans MS" panose="030F0702030302020204" pitchFamily="66" charset="0"/>
              </a:rPr>
              <a:t>Can any Donations please be sent to the School Office on Friday! </a:t>
            </a:r>
            <a:endParaRPr lang="en-GB" sz="2800" b="1" i="1" dirty="0">
              <a:solidFill>
                <a:srgbClr val="FF33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76" y="6438128"/>
            <a:ext cx="914400" cy="90472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137" y="6365474"/>
            <a:ext cx="914400" cy="9144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49" y="8159758"/>
            <a:ext cx="689892" cy="68299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8849" y="5251406"/>
            <a:ext cx="69713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We will be fund raising for Pudsey Bear by asking </a:t>
            </a:r>
            <a:r>
              <a:rPr lang="en-GB" sz="3200" b="1" dirty="0" smtClean="0">
                <a:latin typeface="Comic Sans MS" panose="030F0702030302020204" pitchFamily="66" charset="0"/>
              </a:rPr>
              <a:t>EVERYONE</a:t>
            </a:r>
            <a:r>
              <a:rPr lang="en-GB" sz="3200" dirty="0" smtClean="0">
                <a:latin typeface="Comic Sans MS" panose="030F0702030302020204" pitchFamily="66" charset="0"/>
              </a:rPr>
              <a:t> in school to wear </a:t>
            </a:r>
            <a:r>
              <a:rPr lang="en-GB" sz="3200" b="1" dirty="0" smtClean="0">
                <a:latin typeface="Comic Sans MS" panose="030F0702030302020204" pitchFamily="66" charset="0"/>
              </a:rPr>
              <a:t>SPOTS or </a:t>
            </a:r>
            <a:r>
              <a:rPr lang="en-GB" sz="3200" b="1" dirty="0" smtClean="0">
                <a:latin typeface="Comic Sans MS" panose="030F0702030302020204" pitchFamily="66" charset="0"/>
              </a:rPr>
              <a:t>YELLOW</a:t>
            </a:r>
            <a:r>
              <a:rPr lang="en-GB" sz="3200" dirty="0" smtClean="0">
                <a:latin typeface="Comic Sans MS" panose="030F0702030302020204" pitchFamily="66" charset="0"/>
              </a:rPr>
              <a:t>! 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4845</TotalTime>
  <Words>37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Felicity Hartley</cp:lastModifiedBy>
  <cp:revision>232</cp:revision>
  <cp:lastPrinted>2024-11-08T11:45:24Z</cp:lastPrinted>
  <dcterms:created xsi:type="dcterms:W3CDTF">2017-11-10T11:10:22Z</dcterms:created>
  <dcterms:modified xsi:type="dcterms:W3CDTF">2024-11-08T11:47:29Z</dcterms:modified>
</cp:coreProperties>
</file>